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7" r:id="rId6"/>
    <p:sldId id="258" r:id="rId7"/>
    <p:sldId id="259" r:id="rId8"/>
    <p:sldId id="260" r:id="rId9"/>
    <p:sldId id="261" r:id="rId10"/>
    <p:sldId id="262" r:id="rId11"/>
  </p:sldIdLst>
  <p:sldSz cx="18288000" cy="10287000"/>
  <p:notesSz cx="6858000" cy="9144000"/>
  <p:embeddedFontLst>
    <p:embeddedFont>
      <p:font typeface="Canva Sans" panose="020B0604020202020204" charset="0"/>
      <p:regular r:id="rId12"/>
    </p:embeddedFont>
    <p:embeddedFont>
      <p:font typeface="Garet" panose="020B0604020202020204" charset="0"/>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B312CE-D09D-7947-B200-F8CEAEE50850}" v="14" dt="2026-03-17T19:13:31.5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26" autoAdjust="0"/>
  </p:normalViewPr>
  <p:slideViewPr>
    <p:cSldViewPr>
      <p:cViewPr varScale="1">
        <p:scale>
          <a:sx n="80" d="100"/>
          <a:sy n="80" d="100"/>
        </p:scale>
        <p:origin x="824"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Kristlyn" userId="S::kdalton1@luc.edu::08a3dfe1-c79f-48ce-8438-818c5f5191dd" providerId="AD" clId="Web-{18B312CE-D09D-7947-B200-F8CEAEE50850}"/>
    <pc:docChg chg="modSld">
      <pc:chgData name="Thomas, Kristlyn" userId="S::kdalton1@luc.edu::08a3dfe1-c79f-48ce-8438-818c5f5191dd" providerId="AD" clId="Web-{18B312CE-D09D-7947-B200-F8CEAEE50850}" dt="2026-03-17T19:13:31.579" v="13"/>
      <pc:docMkLst>
        <pc:docMk/>
      </pc:docMkLst>
      <pc:sldChg chg="modSp">
        <pc:chgData name="Thomas, Kristlyn" userId="S::kdalton1@luc.edu::08a3dfe1-c79f-48ce-8438-818c5f5191dd" providerId="AD" clId="Web-{18B312CE-D09D-7947-B200-F8CEAEE50850}" dt="2026-03-17T19:12:49.579" v="2"/>
        <pc:sldMkLst>
          <pc:docMk/>
          <pc:sldMk cId="0" sldId="256"/>
        </pc:sldMkLst>
        <pc:spChg chg="ord">
          <ac:chgData name="Thomas, Kristlyn" userId="S::kdalton1@luc.edu::08a3dfe1-c79f-48ce-8438-818c5f5191dd" providerId="AD" clId="Web-{18B312CE-D09D-7947-B200-F8CEAEE50850}" dt="2026-03-17T19:12:45.438" v="0"/>
          <ac:spMkLst>
            <pc:docMk/>
            <pc:sldMk cId="0" sldId="256"/>
            <ac:spMk id="3" creationId="{00000000-0000-0000-0000-000000000000}"/>
          </ac:spMkLst>
        </pc:spChg>
        <pc:spChg chg="ord">
          <ac:chgData name="Thomas, Kristlyn" userId="S::kdalton1@luc.edu::08a3dfe1-c79f-48ce-8438-818c5f5191dd" providerId="AD" clId="Web-{18B312CE-D09D-7947-B200-F8CEAEE50850}" dt="2026-03-17T19:12:49.579" v="2"/>
          <ac:spMkLst>
            <pc:docMk/>
            <pc:sldMk cId="0" sldId="256"/>
            <ac:spMk id="6" creationId="{00000000-0000-0000-0000-000000000000}"/>
          </ac:spMkLst>
        </pc:spChg>
      </pc:sldChg>
      <pc:sldChg chg="modSp">
        <pc:chgData name="Thomas, Kristlyn" userId="S::kdalton1@luc.edu::08a3dfe1-c79f-48ce-8438-818c5f5191dd" providerId="AD" clId="Web-{18B312CE-D09D-7947-B200-F8CEAEE50850}" dt="2026-03-17T19:12:56.423" v="4"/>
        <pc:sldMkLst>
          <pc:docMk/>
          <pc:sldMk cId="0" sldId="257"/>
        </pc:sldMkLst>
        <pc:spChg chg="ord">
          <ac:chgData name="Thomas, Kristlyn" userId="S::kdalton1@luc.edu::08a3dfe1-c79f-48ce-8438-818c5f5191dd" providerId="AD" clId="Web-{18B312CE-D09D-7947-B200-F8CEAEE50850}" dt="2026-03-17T19:12:54.501" v="3"/>
          <ac:spMkLst>
            <pc:docMk/>
            <pc:sldMk cId="0" sldId="257"/>
            <ac:spMk id="3" creationId="{00000000-0000-0000-0000-000000000000}"/>
          </ac:spMkLst>
        </pc:spChg>
        <pc:spChg chg="ord">
          <ac:chgData name="Thomas, Kristlyn" userId="S::kdalton1@luc.edu::08a3dfe1-c79f-48ce-8438-818c5f5191dd" providerId="AD" clId="Web-{18B312CE-D09D-7947-B200-F8CEAEE50850}" dt="2026-03-17T19:12:56.423" v="4"/>
          <ac:spMkLst>
            <pc:docMk/>
            <pc:sldMk cId="0" sldId="257"/>
            <ac:spMk id="5" creationId="{00000000-0000-0000-0000-000000000000}"/>
          </ac:spMkLst>
        </pc:spChg>
      </pc:sldChg>
      <pc:sldChg chg="modSp">
        <pc:chgData name="Thomas, Kristlyn" userId="S::kdalton1@luc.edu::08a3dfe1-c79f-48ce-8438-818c5f5191dd" providerId="AD" clId="Web-{18B312CE-D09D-7947-B200-F8CEAEE50850}" dt="2026-03-17T19:13:07.219" v="5"/>
        <pc:sldMkLst>
          <pc:docMk/>
          <pc:sldMk cId="0" sldId="259"/>
        </pc:sldMkLst>
        <pc:spChg chg="ord">
          <ac:chgData name="Thomas, Kristlyn" userId="S::kdalton1@luc.edu::08a3dfe1-c79f-48ce-8438-818c5f5191dd" providerId="AD" clId="Web-{18B312CE-D09D-7947-B200-F8CEAEE50850}" dt="2026-03-17T19:13:07.219" v="5"/>
          <ac:spMkLst>
            <pc:docMk/>
            <pc:sldMk cId="0" sldId="259"/>
            <ac:spMk id="5" creationId="{00000000-0000-0000-0000-000000000000}"/>
          </ac:spMkLst>
        </pc:spChg>
      </pc:sldChg>
      <pc:sldChg chg="modSp">
        <pc:chgData name="Thomas, Kristlyn" userId="S::kdalton1@luc.edu::08a3dfe1-c79f-48ce-8438-818c5f5191dd" providerId="AD" clId="Web-{18B312CE-D09D-7947-B200-F8CEAEE50850}" dt="2026-03-17T19:13:15.719" v="7"/>
        <pc:sldMkLst>
          <pc:docMk/>
          <pc:sldMk cId="0" sldId="260"/>
        </pc:sldMkLst>
        <pc:spChg chg="ord">
          <ac:chgData name="Thomas, Kristlyn" userId="S::kdalton1@luc.edu::08a3dfe1-c79f-48ce-8438-818c5f5191dd" providerId="AD" clId="Web-{18B312CE-D09D-7947-B200-F8CEAEE50850}" dt="2026-03-17T19:13:15.719" v="7"/>
          <ac:spMkLst>
            <pc:docMk/>
            <pc:sldMk cId="0" sldId="260"/>
            <ac:spMk id="2" creationId="{00000000-0000-0000-0000-000000000000}"/>
          </ac:spMkLst>
        </pc:spChg>
      </pc:sldChg>
      <pc:sldChg chg="modSp">
        <pc:chgData name="Thomas, Kristlyn" userId="S::kdalton1@luc.edu::08a3dfe1-c79f-48ce-8438-818c5f5191dd" providerId="AD" clId="Web-{18B312CE-D09D-7947-B200-F8CEAEE50850}" dt="2026-03-17T19:13:20.844" v="11"/>
        <pc:sldMkLst>
          <pc:docMk/>
          <pc:sldMk cId="0" sldId="261"/>
        </pc:sldMkLst>
        <pc:spChg chg="ord">
          <ac:chgData name="Thomas, Kristlyn" userId="S::kdalton1@luc.edu::08a3dfe1-c79f-48ce-8438-818c5f5191dd" providerId="AD" clId="Web-{18B312CE-D09D-7947-B200-F8CEAEE50850}" dt="2026-03-17T19:13:20.844" v="11"/>
          <ac:spMkLst>
            <pc:docMk/>
            <pc:sldMk cId="0" sldId="261"/>
            <ac:spMk id="2" creationId="{00000000-0000-0000-0000-000000000000}"/>
          </ac:spMkLst>
        </pc:spChg>
      </pc:sldChg>
      <pc:sldChg chg="modSp">
        <pc:chgData name="Thomas, Kristlyn" userId="S::kdalton1@luc.edu::08a3dfe1-c79f-48ce-8438-818c5f5191dd" providerId="AD" clId="Web-{18B312CE-D09D-7947-B200-F8CEAEE50850}" dt="2026-03-17T19:13:31.579" v="13"/>
        <pc:sldMkLst>
          <pc:docMk/>
          <pc:sldMk cId="0" sldId="262"/>
        </pc:sldMkLst>
        <pc:spChg chg="ord">
          <ac:chgData name="Thomas, Kristlyn" userId="S::kdalton1@luc.edu::08a3dfe1-c79f-48ce-8438-818c5f5191dd" providerId="AD" clId="Web-{18B312CE-D09D-7947-B200-F8CEAEE50850}" dt="2026-03-17T19:13:31.579" v="13"/>
          <ac:spMkLst>
            <pc:docMk/>
            <pc:sldMk cId="0" sldId="262"/>
            <ac:spMk id="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a:off x="0" y="617220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a:effectLst>
            <a:outerShdw blurRad="63500" dist="38100" dir="2700000">
              <a:srgbClr val="000000">
                <a:alpha val="40000"/>
              </a:srgbClr>
            </a:outerShdw>
          </a:effectLst>
        </p:spPr>
        <p:txBody>
          <a:bodyPr lIns="91440" tIns="45720" rIns="91440" bIns="45720" anchor="t"/>
          <a:lstStyle/>
          <a:p>
            <a:endParaRPr lang="en-US"/>
          </a:p>
        </p:txBody>
      </p:sp>
      <p:sp>
        <p:nvSpPr>
          <p:cNvPr id="6" name="Freeform 6">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TextBox 4"/>
          <p:cNvSpPr txBox="1"/>
          <p:nvPr/>
        </p:nvSpPr>
        <p:spPr>
          <a:xfrm>
            <a:off x="6049520" y="5143500"/>
            <a:ext cx="6188958" cy="902170"/>
          </a:xfrm>
          <a:prstGeom prst="rect">
            <a:avLst/>
          </a:prstGeom>
        </p:spPr>
        <p:txBody>
          <a:bodyPr wrap="square" lIns="0" tIns="0" rIns="0" bIns="0" rtlCol="0" anchor="t">
            <a:spAutoFit/>
          </a:bodyPr>
          <a:lstStyle/>
          <a:p>
            <a:pPr algn="ctr">
              <a:lnSpc>
                <a:spcPts val="7279"/>
              </a:lnSpc>
            </a:pPr>
            <a:r>
              <a:rPr lang="en-US" sz="5199" dirty="0">
                <a:solidFill>
                  <a:srgbClr val="000000"/>
                </a:solidFill>
                <a:latin typeface="Garet"/>
                <a:ea typeface="Garet"/>
                <a:cs typeface="Garet"/>
                <a:sym typeface="Garet"/>
              </a:rPr>
              <a:t>Instructor Name</a:t>
            </a:r>
          </a:p>
        </p:txBody>
      </p:sp>
      <p:sp>
        <p:nvSpPr>
          <p:cNvPr id="5" name="TextBox 5"/>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1</a:t>
            </a:r>
          </a:p>
        </p:txBody>
      </p:sp>
      <p:sp>
        <p:nvSpPr>
          <p:cNvPr id="3" name="TextBox 3"/>
          <p:cNvSpPr txBox="1">
            <a:spLocks noGrp="1"/>
          </p:cNvSpPr>
          <p:nvPr>
            <p:ph type="title" idx="4294967295"/>
          </p:nvPr>
        </p:nvSpPr>
        <p:spPr>
          <a:xfrm>
            <a:off x="4540417" y="3576956"/>
            <a:ext cx="9207165"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a:ln>
                  <a:noFill/>
                </a:ln>
                <a:solidFill>
                  <a:srgbClr val="000000"/>
                </a:solidFill>
                <a:effectLst/>
                <a:uLnTx/>
                <a:uFillTx/>
                <a:latin typeface="Garet"/>
                <a:ea typeface="Garet"/>
                <a:cs typeface="Garet"/>
                <a:sym typeface="Garet"/>
              </a:rPr>
              <a:t>Class Name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5" name="Freeform 5">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 name="Freeform 2">
            <a:extLst>
              <a:ext uri="{C183D7F6-B498-43B3-948B-1728B52AA6E4}">
                <adec:decorative xmlns:adec="http://schemas.microsoft.com/office/drawing/2017/decorative" val="1"/>
              </a:ext>
            </a:extLst>
          </p:cNvPr>
          <p:cNvSpPr/>
          <p:nvPr/>
        </p:nvSpPr>
        <p:spPr>
          <a:xfrm>
            <a:off x="0" y="617220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TextBox 4"/>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a:t>
            </a:r>
          </a:p>
        </p:txBody>
      </p:sp>
      <p:sp>
        <p:nvSpPr>
          <p:cNvPr id="3" name="TextBox 3"/>
          <p:cNvSpPr txBox="1">
            <a:spLocks noGrp="1"/>
          </p:cNvSpPr>
          <p:nvPr>
            <p:ph type="title" idx="4294967295"/>
          </p:nvPr>
        </p:nvSpPr>
        <p:spPr>
          <a:xfrm>
            <a:off x="4540417" y="3794546"/>
            <a:ext cx="9207165" cy="1616076"/>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299"/>
              </a:lnSpc>
              <a:spcBef>
                <a:spcPts val="0"/>
              </a:spcBef>
              <a:spcAft>
                <a:spcPts val="0"/>
              </a:spcAft>
              <a:buClrTx/>
              <a:buSzTx/>
              <a:buFontTx/>
              <a:buNone/>
              <a:tabLst/>
              <a:defRPr/>
            </a:pPr>
            <a:r>
              <a:rPr kumimoji="0" lang="en-US" sz="9499" b="0" i="0" u="none" strike="noStrike" kern="1200" cap="none" spc="0" normalizeH="0" baseline="0" noProof="0">
                <a:ln>
                  <a:noFill/>
                </a:ln>
                <a:solidFill>
                  <a:srgbClr val="000000"/>
                </a:solidFill>
                <a:effectLst/>
                <a:uLnTx/>
                <a:uFillTx/>
                <a:latin typeface="Garet"/>
                <a:ea typeface="Garet"/>
                <a:cs typeface="Garet"/>
                <a:sym typeface="Garet"/>
              </a:rPr>
              <a:t>Title Only Slide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5" name="Freeform 5">
            <a:extLst>
              <a:ext uri="{C183D7F6-B498-43B3-948B-1728B52AA6E4}">
                <adec:decorative xmlns:adec="http://schemas.microsoft.com/office/drawing/2017/decorative" val="1"/>
              </a:ext>
            </a:extLst>
          </p:cNvPr>
          <p:cNvSpPr/>
          <p:nvPr/>
        </p:nvSpPr>
        <p:spPr>
          <a:xfrm>
            <a:off x="0" y="617220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Freeform 4">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2" name="TextBox 2"/>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3</a:t>
            </a:r>
          </a:p>
        </p:txBody>
      </p:sp>
      <p:sp>
        <p:nvSpPr>
          <p:cNvPr id="3" name="TextBox 3"/>
          <p:cNvSpPr txBox="1">
            <a:spLocks noGrp="1"/>
          </p:cNvSpPr>
          <p:nvPr>
            <p:ph type="title" idx="4294967295"/>
          </p:nvPr>
        </p:nvSpPr>
        <p:spPr>
          <a:xfrm>
            <a:off x="1532638" y="7200900"/>
            <a:ext cx="11874752"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Garet"/>
                <a:ea typeface="Garet"/>
                <a:cs typeface="Garet"/>
                <a:sym typeface="Garet"/>
              </a:rPr>
              <a:t>Section Header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6" name="Freeform 6">
            <a:extLst>
              <a:ext uri="{C183D7F6-B498-43B3-948B-1728B52AA6E4}">
                <adec:decorative xmlns:adec="http://schemas.microsoft.com/office/drawing/2017/decorative" val="1"/>
              </a:ext>
            </a:extLst>
          </p:cNvPr>
          <p:cNvSpPr/>
          <p:nvPr/>
        </p:nvSpPr>
        <p:spPr>
          <a:xfrm>
            <a:off x="0" y="617220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Freeform 4">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5" name="TextBox 5"/>
          <p:cNvSpPr txBox="1"/>
          <p:nvPr/>
        </p:nvSpPr>
        <p:spPr>
          <a:xfrm>
            <a:off x="1447800" y="3574033"/>
            <a:ext cx="13422775" cy="3138934"/>
          </a:xfrm>
          <a:prstGeom prst="rect">
            <a:avLst/>
          </a:prstGeom>
        </p:spPr>
        <p:txBody>
          <a:bodyPr lIns="0" tIns="0" rIns="0" bIns="0" rtlCol="0" anchor="t">
            <a:spAutoFit/>
          </a:bodyPr>
          <a:lstStyle/>
          <a:p>
            <a:pPr algn="l">
              <a:lnSpc>
                <a:spcPts val="4183"/>
              </a:lnSpc>
            </a:pPr>
            <a:r>
              <a:rPr lang="en-US" sz="2988" dirty="0">
                <a:solidFill>
                  <a:srgbClr val="000000"/>
                </a:solidFill>
                <a:latin typeface="Canva Sans"/>
                <a:ea typeface="Canva Sans"/>
                <a:cs typeface="Canva Sans"/>
                <a:sym typeface="Canva Sans"/>
              </a:rPr>
              <a:t>Lorem ipsum dolor sit </a:t>
            </a:r>
            <a:r>
              <a:rPr lang="en-US" sz="2988" dirty="0" err="1">
                <a:solidFill>
                  <a:srgbClr val="000000"/>
                </a:solidFill>
                <a:latin typeface="Canva Sans"/>
                <a:ea typeface="Canva Sans"/>
                <a:cs typeface="Canva Sans"/>
                <a:sym typeface="Canva Sans"/>
              </a:rPr>
              <a:t>amet</a:t>
            </a:r>
            <a:r>
              <a:rPr lang="en-US" sz="2988" dirty="0">
                <a:solidFill>
                  <a:srgbClr val="000000"/>
                </a:solidFill>
                <a:latin typeface="Canva Sans"/>
                <a:ea typeface="Canva Sans"/>
                <a:cs typeface="Canva Sans"/>
                <a:sym typeface="Canva Sans"/>
              </a:rPr>
              <a:t>, alia </a:t>
            </a:r>
            <a:r>
              <a:rPr lang="en-US" sz="2988" dirty="0" err="1">
                <a:solidFill>
                  <a:srgbClr val="000000"/>
                </a:solidFill>
                <a:latin typeface="Canva Sans"/>
                <a:ea typeface="Canva Sans"/>
                <a:cs typeface="Canva Sans"/>
                <a:sym typeface="Canva Sans"/>
              </a:rPr>
              <a:t>delicatissimi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interpretaris</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usu.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ius </a:t>
            </a:r>
            <a:r>
              <a:rPr lang="en-US" sz="2988" dirty="0" err="1">
                <a:solidFill>
                  <a:srgbClr val="000000"/>
                </a:solidFill>
                <a:latin typeface="Canva Sans"/>
                <a:ea typeface="Canva Sans"/>
                <a:cs typeface="Canva Sans"/>
                <a:sym typeface="Canva Sans"/>
              </a:rPr>
              <a:t>inani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iuvaret</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numquam</a:t>
            </a:r>
            <a:r>
              <a:rPr lang="en-US" sz="2988" dirty="0">
                <a:solidFill>
                  <a:srgbClr val="000000"/>
                </a:solidFill>
                <a:latin typeface="Canva Sans"/>
                <a:ea typeface="Canva Sans"/>
                <a:cs typeface="Canva Sans"/>
                <a:sym typeface="Canva Sans"/>
              </a:rPr>
              <a:t>. Amet </a:t>
            </a:r>
            <a:r>
              <a:rPr lang="en-US" sz="2988" dirty="0" err="1">
                <a:solidFill>
                  <a:srgbClr val="000000"/>
                </a:solidFill>
                <a:latin typeface="Canva Sans"/>
                <a:ea typeface="Canva Sans"/>
                <a:cs typeface="Canva Sans"/>
                <a:sym typeface="Canva Sans"/>
              </a:rPr>
              <a:t>iisque</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te</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eam</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vero</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comprehensam</a:t>
            </a:r>
            <a:r>
              <a:rPr lang="en-US" sz="2988" dirty="0">
                <a:solidFill>
                  <a:srgbClr val="000000"/>
                </a:solidFill>
                <a:latin typeface="Canva Sans"/>
                <a:ea typeface="Canva Sans"/>
                <a:cs typeface="Canva Sans"/>
                <a:sym typeface="Canva Sans"/>
              </a:rPr>
              <a:t> vis et, sit </a:t>
            </a:r>
            <a:r>
              <a:rPr lang="en-US" sz="2988" dirty="0" err="1">
                <a:solidFill>
                  <a:srgbClr val="000000"/>
                </a:solidFill>
                <a:latin typeface="Canva Sans"/>
                <a:ea typeface="Canva Sans"/>
                <a:cs typeface="Canva Sans"/>
                <a:sym typeface="Canva Sans"/>
              </a:rPr>
              <a:t>elit</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laoreet</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dissentias</a:t>
            </a:r>
            <a:r>
              <a:rPr lang="en-US" sz="2988" dirty="0">
                <a:solidFill>
                  <a:srgbClr val="000000"/>
                </a:solidFill>
                <a:latin typeface="Canva Sans"/>
                <a:ea typeface="Canva Sans"/>
                <a:cs typeface="Canva Sans"/>
                <a:sym typeface="Canva Sans"/>
              </a:rPr>
              <a:t> at. </a:t>
            </a:r>
            <a:r>
              <a:rPr lang="en-US" sz="2988" dirty="0" err="1">
                <a:solidFill>
                  <a:srgbClr val="000000"/>
                </a:solidFill>
                <a:latin typeface="Canva Sans"/>
                <a:ea typeface="Canva Sans"/>
                <a:cs typeface="Canva Sans"/>
                <a:sym typeface="Canva Sans"/>
              </a:rPr>
              <a:t>Nominavi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facilisi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interpretaris</a:t>
            </a:r>
            <a:r>
              <a:rPr lang="en-US" sz="2988" dirty="0">
                <a:solidFill>
                  <a:srgbClr val="000000"/>
                </a:solidFill>
                <a:latin typeface="Canva Sans"/>
                <a:ea typeface="Canva Sans"/>
                <a:cs typeface="Canva Sans"/>
                <a:sym typeface="Canva Sans"/>
              </a:rPr>
              <a:t> pro </a:t>
            </a:r>
            <a:r>
              <a:rPr lang="en-US" sz="2988" dirty="0" err="1">
                <a:solidFill>
                  <a:srgbClr val="000000"/>
                </a:solidFill>
                <a:latin typeface="Canva Sans"/>
                <a:ea typeface="Canva Sans"/>
                <a:cs typeface="Canva Sans"/>
                <a:sym typeface="Canva Sans"/>
              </a:rPr>
              <a:t>ei</a:t>
            </a:r>
            <a:r>
              <a:rPr lang="en-US" sz="2988" dirty="0">
                <a:solidFill>
                  <a:srgbClr val="000000"/>
                </a:solidFill>
                <a:latin typeface="Canva Sans"/>
                <a:ea typeface="Canva Sans"/>
                <a:cs typeface="Canva Sans"/>
                <a:sym typeface="Canva Sans"/>
              </a:rPr>
              <a:t>. Pro an </a:t>
            </a:r>
            <a:r>
              <a:rPr lang="en-US" sz="2988" dirty="0" err="1">
                <a:solidFill>
                  <a:srgbClr val="000000"/>
                </a:solidFill>
                <a:latin typeface="Canva Sans"/>
                <a:ea typeface="Canva Sans"/>
                <a:cs typeface="Canva Sans"/>
                <a:sym typeface="Canva Sans"/>
              </a:rPr>
              <a:t>veri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deleniti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euripidis</a:t>
            </a:r>
            <a:r>
              <a:rPr lang="en-US" sz="2988" dirty="0">
                <a:solidFill>
                  <a:srgbClr val="000000"/>
                </a:solidFill>
                <a:latin typeface="Canva Sans"/>
                <a:ea typeface="Canva Sans"/>
                <a:cs typeface="Canva Sans"/>
                <a:sym typeface="Canva Sans"/>
              </a:rPr>
              <a:t>, ne diam </a:t>
            </a:r>
            <a:r>
              <a:rPr lang="en-US" sz="2988" dirty="0" err="1">
                <a:solidFill>
                  <a:srgbClr val="000000"/>
                </a:solidFill>
                <a:latin typeface="Canva Sans"/>
                <a:ea typeface="Canva Sans"/>
                <a:cs typeface="Canva Sans"/>
                <a:sym typeface="Canva Sans"/>
              </a:rPr>
              <a:t>exerci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urbanitas</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vix.Lorem</a:t>
            </a:r>
            <a:r>
              <a:rPr lang="en-US" sz="2988" dirty="0">
                <a:solidFill>
                  <a:srgbClr val="000000"/>
                </a:solidFill>
                <a:latin typeface="Canva Sans"/>
                <a:ea typeface="Canva Sans"/>
                <a:cs typeface="Canva Sans"/>
                <a:sym typeface="Canva Sans"/>
              </a:rPr>
              <a:t> ipsum dolor sit </a:t>
            </a:r>
            <a:r>
              <a:rPr lang="en-US" sz="2988" dirty="0" err="1">
                <a:solidFill>
                  <a:srgbClr val="000000"/>
                </a:solidFill>
                <a:latin typeface="Canva Sans"/>
                <a:ea typeface="Canva Sans"/>
                <a:cs typeface="Canva Sans"/>
                <a:sym typeface="Canva Sans"/>
              </a:rPr>
              <a:t>amet</a:t>
            </a:r>
            <a:r>
              <a:rPr lang="en-US" sz="2988" dirty="0">
                <a:solidFill>
                  <a:srgbClr val="000000"/>
                </a:solidFill>
                <a:latin typeface="Canva Sans"/>
                <a:ea typeface="Canva Sans"/>
                <a:cs typeface="Canva Sans"/>
                <a:sym typeface="Canva Sans"/>
              </a:rPr>
              <a:t>, alia </a:t>
            </a:r>
            <a:r>
              <a:rPr lang="en-US" sz="2988" dirty="0" err="1">
                <a:solidFill>
                  <a:srgbClr val="000000"/>
                </a:solidFill>
                <a:latin typeface="Canva Sans"/>
                <a:ea typeface="Canva Sans"/>
                <a:cs typeface="Canva Sans"/>
                <a:sym typeface="Canva Sans"/>
              </a:rPr>
              <a:t>delicatissimi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interpretaris</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usu.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ius </a:t>
            </a:r>
            <a:r>
              <a:rPr lang="en-US" sz="2988" dirty="0" err="1">
                <a:solidFill>
                  <a:srgbClr val="000000"/>
                </a:solidFill>
                <a:latin typeface="Canva Sans"/>
                <a:ea typeface="Canva Sans"/>
                <a:cs typeface="Canva Sans"/>
                <a:sym typeface="Canva Sans"/>
              </a:rPr>
              <a:t>inani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iuvaret</a:t>
            </a:r>
            <a:r>
              <a:rPr lang="en-US" sz="2988" dirty="0">
                <a:solidFill>
                  <a:srgbClr val="000000"/>
                </a:solidFill>
                <a:latin typeface="Canva Sans"/>
                <a:ea typeface="Canva Sans"/>
                <a:cs typeface="Canva Sans"/>
                <a:sym typeface="Canva Sans"/>
              </a:rPr>
              <a:t> </a:t>
            </a:r>
          </a:p>
          <a:p>
            <a:pPr algn="ctr">
              <a:lnSpc>
                <a:spcPts val="4183"/>
              </a:lnSpc>
            </a:pPr>
            <a:endParaRPr lang="en-US" sz="2988" dirty="0">
              <a:solidFill>
                <a:srgbClr val="000000"/>
              </a:solidFill>
              <a:latin typeface="Canva Sans"/>
              <a:ea typeface="Canva Sans"/>
              <a:cs typeface="Canva Sans"/>
              <a:sym typeface="Canva Sans"/>
            </a:endParaRPr>
          </a:p>
        </p:txBody>
      </p:sp>
      <p:sp>
        <p:nvSpPr>
          <p:cNvPr id="2" name="TextBox 2"/>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4</a:t>
            </a:r>
          </a:p>
        </p:txBody>
      </p:sp>
      <p:sp>
        <p:nvSpPr>
          <p:cNvPr id="3" name="TextBox 3"/>
          <p:cNvSpPr txBox="1">
            <a:spLocks noGrp="1"/>
          </p:cNvSpPr>
          <p:nvPr>
            <p:ph type="title" idx="4294967295"/>
          </p:nvPr>
        </p:nvSpPr>
        <p:spPr>
          <a:xfrm>
            <a:off x="685800" y="1477616"/>
            <a:ext cx="7261771" cy="159466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Garet"/>
                <a:ea typeface="Garet"/>
                <a:cs typeface="Garet"/>
                <a:sym typeface="Garet"/>
              </a:rPr>
              <a:t>Slide Title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4" name="Freeform 4">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6" name="TextBox 6"/>
          <p:cNvSpPr txBox="1"/>
          <p:nvPr/>
        </p:nvSpPr>
        <p:spPr>
          <a:xfrm>
            <a:off x="9577445" y="2961675"/>
            <a:ext cx="6949805" cy="6296625"/>
          </a:xfrm>
          <a:prstGeom prst="rect">
            <a:avLst/>
          </a:prstGeom>
        </p:spPr>
        <p:txBody>
          <a:bodyPr lIns="0" tIns="0" rIns="0" bIns="0" rtlCol="0" anchor="t">
            <a:spAutoFit/>
          </a:bodyPr>
          <a:lstStyle/>
          <a:p>
            <a:pPr algn="l">
              <a:lnSpc>
                <a:spcPts val="4183"/>
              </a:lnSpc>
            </a:pPr>
            <a:r>
              <a:rPr lang="en-US" sz="2988">
                <a:solidFill>
                  <a:srgbClr val="000000"/>
                </a:solidFill>
                <a:latin typeface="Canva Sans"/>
                <a:ea typeface="Canva Sans"/>
                <a:cs typeface="Canva Sans"/>
                <a:sym typeface="Canva Sans"/>
              </a:rPr>
              <a:t>Lorem ipsum dolor sit amet, alia delicatissimi interpretaris ea usu. Ea ius inani iuvaret numquam. Amet iisque te eam, vero comprehensam vis et, sit elit laoreet dissentias at. Nominavi facilisi interpretaris pro ei. Pro an veri deleniti euripidis, ne diam exerci urbanitas vix.Lorem ipsum dolor sit amet, alia delicatissimi interpretaris ea usu. Ea ius inani iuvaret </a:t>
            </a:r>
          </a:p>
          <a:p>
            <a:pPr algn="ctr">
              <a:lnSpc>
                <a:spcPts val="4183"/>
              </a:lnSpc>
            </a:pPr>
            <a:endParaRPr lang="en-US" sz="2988">
              <a:solidFill>
                <a:srgbClr val="000000"/>
              </a:solidFill>
              <a:latin typeface="Canva Sans"/>
              <a:ea typeface="Canva Sans"/>
              <a:cs typeface="Canva Sans"/>
              <a:sym typeface="Canva Sans"/>
            </a:endParaRPr>
          </a:p>
        </p:txBody>
      </p:sp>
      <p:sp>
        <p:nvSpPr>
          <p:cNvPr id="5" name="TextBox 5"/>
          <p:cNvSpPr txBox="1"/>
          <p:nvPr/>
        </p:nvSpPr>
        <p:spPr>
          <a:xfrm>
            <a:off x="1462145" y="2961675"/>
            <a:ext cx="6949805" cy="6296625"/>
          </a:xfrm>
          <a:prstGeom prst="rect">
            <a:avLst/>
          </a:prstGeom>
        </p:spPr>
        <p:txBody>
          <a:bodyPr lIns="0" tIns="0" rIns="0" bIns="0" rtlCol="0" anchor="t">
            <a:spAutoFit/>
          </a:bodyPr>
          <a:lstStyle/>
          <a:p>
            <a:pPr algn="l">
              <a:lnSpc>
                <a:spcPts val="4183"/>
              </a:lnSpc>
            </a:pPr>
            <a:r>
              <a:rPr lang="en-US" sz="2988" dirty="0">
                <a:solidFill>
                  <a:srgbClr val="000000"/>
                </a:solidFill>
                <a:latin typeface="Canva Sans"/>
                <a:ea typeface="Canva Sans"/>
                <a:cs typeface="Canva Sans"/>
                <a:sym typeface="Canva Sans"/>
              </a:rPr>
              <a:t>Lorem ipsum dolor sit </a:t>
            </a:r>
            <a:r>
              <a:rPr lang="en-US" sz="2988" dirty="0" err="1">
                <a:solidFill>
                  <a:srgbClr val="000000"/>
                </a:solidFill>
                <a:latin typeface="Canva Sans"/>
                <a:ea typeface="Canva Sans"/>
                <a:cs typeface="Canva Sans"/>
                <a:sym typeface="Canva Sans"/>
              </a:rPr>
              <a:t>amet</a:t>
            </a:r>
            <a:r>
              <a:rPr lang="en-US" sz="2988" dirty="0">
                <a:solidFill>
                  <a:srgbClr val="000000"/>
                </a:solidFill>
                <a:latin typeface="Canva Sans"/>
                <a:ea typeface="Canva Sans"/>
                <a:cs typeface="Canva Sans"/>
                <a:sym typeface="Canva Sans"/>
              </a:rPr>
              <a:t>, alia </a:t>
            </a:r>
            <a:r>
              <a:rPr lang="en-US" sz="2988" dirty="0" err="1">
                <a:solidFill>
                  <a:srgbClr val="000000"/>
                </a:solidFill>
                <a:latin typeface="Canva Sans"/>
                <a:ea typeface="Canva Sans"/>
                <a:cs typeface="Canva Sans"/>
                <a:sym typeface="Canva Sans"/>
              </a:rPr>
              <a:t>delicatissimi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interpretaris</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usu.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ius </a:t>
            </a:r>
            <a:r>
              <a:rPr lang="en-US" sz="2988" dirty="0" err="1">
                <a:solidFill>
                  <a:srgbClr val="000000"/>
                </a:solidFill>
                <a:latin typeface="Canva Sans"/>
                <a:ea typeface="Canva Sans"/>
                <a:cs typeface="Canva Sans"/>
                <a:sym typeface="Canva Sans"/>
              </a:rPr>
              <a:t>inani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iuvaret</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numquam</a:t>
            </a:r>
            <a:r>
              <a:rPr lang="en-US" sz="2988" dirty="0">
                <a:solidFill>
                  <a:srgbClr val="000000"/>
                </a:solidFill>
                <a:latin typeface="Canva Sans"/>
                <a:ea typeface="Canva Sans"/>
                <a:cs typeface="Canva Sans"/>
                <a:sym typeface="Canva Sans"/>
              </a:rPr>
              <a:t>. Amet </a:t>
            </a:r>
            <a:r>
              <a:rPr lang="en-US" sz="2988" dirty="0" err="1">
                <a:solidFill>
                  <a:srgbClr val="000000"/>
                </a:solidFill>
                <a:latin typeface="Canva Sans"/>
                <a:ea typeface="Canva Sans"/>
                <a:cs typeface="Canva Sans"/>
                <a:sym typeface="Canva Sans"/>
              </a:rPr>
              <a:t>iisque</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te</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eam</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vero</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comprehensam</a:t>
            </a:r>
            <a:r>
              <a:rPr lang="en-US" sz="2988" dirty="0">
                <a:solidFill>
                  <a:srgbClr val="000000"/>
                </a:solidFill>
                <a:latin typeface="Canva Sans"/>
                <a:ea typeface="Canva Sans"/>
                <a:cs typeface="Canva Sans"/>
                <a:sym typeface="Canva Sans"/>
              </a:rPr>
              <a:t> vis et, sit </a:t>
            </a:r>
            <a:r>
              <a:rPr lang="en-US" sz="2988" dirty="0" err="1">
                <a:solidFill>
                  <a:srgbClr val="000000"/>
                </a:solidFill>
                <a:latin typeface="Canva Sans"/>
                <a:ea typeface="Canva Sans"/>
                <a:cs typeface="Canva Sans"/>
                <a:sym typeface="Canva Sans"/>
              </a:rPr>
              <a:t>elit</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laoreet</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dissentias</a:t>
            </a:r>
            <a:r>
              <a:rPr lang="en-US" sz="2988" dirty="0">
                <a:solidFill>
                  <a:srgbClr val="000000"/>
                </a:solidFill>
                <a:latin typeface="Canva Sans"/>
                <a:ea typeface="Canva Sans"/>
                <a:cs typeface="Canva Sans"/>
                <a:sym typeface="Canva Sans"/>
              </a:rPr>
              <a:t> at. </a:t>
            </a:r>
            <a:r>
              <a:rPr lang="en-US" sz="2988" dirty="0" err="1">
                <a:solidFill>
                  <a:srgbClr val="000000"/>
                </a:solidFill>
                <a:latin typeface="Canva Sans"/>
                <a:ea typeface="Canva Sans"/>
                <a:cs typeface="Canva Sans"/>
                <a:sym typeface="Canva Sans"/>
              </a:rPr>
              <a:t>Nominavi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facilisi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interpretaris</a:t>
            </a:r>
            <a:r>
              <a:rPr lang="en-US" sz="2988" dirty="0">
                <a:solidFill>
                  <a:srgbClr val="000000"/>
                </a:solidFill>
                <a:latin typeface="Canva Sans"/>
                <a:ea typeface="Canva Sans"/>
                <a:cs typeface="Canva Sans"/>
                <a:sym typeface="Canva Sans"/>
              </a:rPr>
              <a:t> pro </a:t>
            </a:r>
            <a:r>
              <a:rPr lang="en-US" sz="2988" dirty="0" err="1">
                <a:solidFill>
                  <a:srgbClr val="000000"/>
                </a:solidFill>
                <a:latin typeface="Canva Sans"/>
                <a:ea typeface="Canva Sans"/>
                <a:cs typeface="Canva Sans"/>
                <a:sym typeface="Canva Sans"/>
              </a:rPr>
              <a:t>ei</a:t>
            </a:r>
            <a:r>
              <a:rPr lang="en-US" sz="2988" dirty="0">
                <a:solidFill>
                  <a:srgbClr val="000000"/>
                </a:solidFill>
                <a:latin typeface="Canva Sans"/>
                <a:ea typeface="Canva Sans"/>
                <a:cs typeface="Canva Sans"/>
                <a:sym typeface="Canva Sans"/>
              </a:rPr>
              <a:t>. Pro an </a:t>
            </a:r>
            <a:r>
              <a:rPr lang="en-US" sz="2988" dirty="0" err="1">
                <a:solidFill>
                  <a:srgbClr val="000000"/>
                </a:solidFill>
                <a:latin typeface="Canva Sans"/>
                <a:ea typeface="Canva Sans"/>
                <a:cs typeface="Canva Sans"/>
                <a:sym typeface="Canva Sans"/>
              </a:rPr>
              <a:t>veri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deleniti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euripidis</a:t>
            </a:r>
            <a:r>
              <a:rPr lang="en-US" sz="2988" dirty="0">
                <a:solidFill>
                  <a:srgbClr val="000000"/>
                </a:solidFill>
                <a:latin typeface="Canva Sans"/>
                <a:ea typeface="Canva Sans"/>
                <a:cs typeface="Canva Sans"/>
                <a:sym typeface="Canva Sans"/>
              </a:rPr>
              <a:t>, ne diam </a:t>
            </a:r>
            <a:r>
              <a:rPr lang="en-US" sz="2988" dirty="0" err="1">
                <a:solidFill>
                  <a:srgbClr val="000000"/>
                </a:solidFill>
                <a:latin typeface="Canva Sans"/>
                <a:ea typeface="Canva Sans"/>
                <a:cs typeface="Canva Sans"/>
                <a:sym typeface="Canva Sans"/>
              </a:rPr>
              <a:t>exerci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urbanitas</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vix.Lorem</a:t>
            </a:r>
            <a:r>
              <a:rPr lang="en-US" sz="2988" dirty="0">
                <a:solidFill>
                  <a:srgbClr val="000000"/>
                </a:solidFill>
                <a:latin typeface="Canva Sans"/>
                <a:ea typeface="Canva Sans"/>
                <a:cs typeface="Canva Sans"/>
                <a:sym typeface="Canva Sans"/>
              </a:rPr>
              <a:t> ipsum dolor sit </a:t>
            </a:r>
            <a:r>
              <a:rPr lang="en-US" sz="2988" dirty="0" err="1">
                <a:solidFill>
                  <a:srgbClr val="000000"/>
                </a:solidFill>
                <a:latin typeface="Canva Sans"/>
                <a:ea typeface="Canva Sans"/>
                <a:cs typeface="Canva Sans"/>
                <a:sym typeface="Canva Sans"/>
              </a:rPr>
              <a:t>amet</a:t>
            </a:r>
            <a:r>
              <a:rPr lang="en-US" sz="2988" dirty="0">
                <a:solidFill>
                  <a:srgbClr val="000000"/>
                </a:solidFill>
                <a:latin typeface="Canva Sans"/>
                <a:ea typeface="Canva Sans"/>
                <a:cs typeface="Canva Sans"/>
                <a:sym typeface="Canva Sans"/>
              </a:rPr>
              <a:t>, alia </a:t>
            </a:r>
            <a:r>
              <a:rPr lang="en-US" sz="2988" dirty="0" err="1">
                <a:solidFill>
                  <a:srgbClr val="000000"/>
                </a:solidFill>
                <a:latin typeface="Canva Sans"/>
                <a:ea typeface="Canva Sans"/>
                <a:cs typeface="Canva Sans"/>
                <a:sym typeface="Canva Sans"/>
              </a:rPr>
              <a:t>delicatissimi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interpretaris</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usu. </a:t>
            </a:r>
            <a:r>
              <a:rPr lang="en-US" sz="2988" dirty="0" err="1">
                <a:solidFill>
                  <a:srgbClr val="000000"/>
                </a:solidFill>
                <a:latin typeface="Canva Sans"/>
                <a:ea typeface="Canva Sans"/>
                <a:cs typeface="Canva Sans"/>
                <a:sym typeface="Canva Sans"/>
              </a:rPr>
              <a:t>Ea</a:t>
            </a:r>
            <a:r>
              <a:rPr lang="en-US" sz="2988" dirty="0">
                <a:solidFill>
                  <a:srgbClr val="000000"/>
                </a:solidFill>
                <a:latin typeface="Canva Sans"/>
                <a:ea typeface="Canva Sans"/>
                <a:cs typeface="Canva Sans"/>
                <a:sym typeface="Canva Sans"/>
              </a:rPr>
              <a:t> ius </a:t>
            </a:r>
            <a:r>
              <a:rPr lang="en-US" sz="2988" dirty="0" err="1">
                <a:solidFill>
                  <a:srgbClr val="000000"/>
                </a:solidFill>
                <a:latin typeface="Canva Sans"/>
                <a:ea typeface="Canva Sans"/>
                <a:cs typeface="Canva Sans"/>
                <a:sym typeface="Canva Sans"/>
              </a:rPr>
              <a:t>inani</a:t>
            </a:r>
            <a:r>
              <a:rPr lang="en-US" sz="2988" dirty="0">
                <a:solidFill>
                  <a:srgbClr val="000000"/>
                </a:solidFill>
                <a:latin typeface="Canva Sans"/>
                <a:ea typeface="Canva Sans"/>
                <a:cs typeface="Canva Sans"/>
                <a:sym typeface="Canva Sans"/>
              </a:rPr>
              <a:t> </a:t>
            </a:r>
            <a:r>
              <a:rPr lang="en-US" sz="2988" dirty="0" err="1">
                <a:solidFill>
                  <a:srgbClr val="000000"/>
                </a:solidFill>
                <a:latin typeface="Canva Sans"/>
                <a:ea typeface="Canva Sans"/>
                <a:cs typeface="Canva Sans"/>
                <a:sym typeface="Canva Sans"/>
              </a:rPr>
              <a:t>iuvaret</a:t>
            </a:r>
            <a:r>
              <a:rPr lang="en-US" sz="2988" dirty="0">
                <a:solidFill>
                  <a:srgbClr val="000000"/>
                </a:solidFill>
                <a:latin typeface="Canva Sans"/>
                <a:ea typeface="Canva Sans"/>
                <a:cs typeface="Canva Sans"/>
                <a:sym typeface="Canva Sans"/>
              </a:rPr>
              <a:t> </a:t>
            </a:r>
          </a:p>
          <a:p>
            <a:pPr algn="ctr">
              <a:lnSpc>
                <a:spcPts val="4183"/>
              </a:lnSpc>
            </a:pPr>
            <a:endParaRPr lang="en-US" sz="2988" dirty="0">
              <a:solidFill>
                <a:srgbClr val="000000"/>
              </a:solidFill>
              <a:latin typeface="Canva Sans"/>
              <a:ea typeface="Canva Sans"/>
              <a:cs typeface="Canva Sans"/>
              <a:sym typeface="Canva Sans"/>
            </a:endParaRPr>
          </a:p>
        </p:txBody>
      </p:sp>
      <p:sp>
        <p:nvSpPr>
          <p:cNvPr id="2" name="TextBox 2"/>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5</a:t>
            </a:r>
          </a:p>
        </p:txBody>
      </p:sp>
      <p:sp>
        <p:nvSpPr>
          <p:cNvPr id="3" name="TextBox 3"/>
          <p:cNvSpPr txBox="1">
            <a:spLocks noGrp="1"/>
          </p:cNvSpPr>
          <p:nvPr>
            <p:ph type="title" idx="4294967295"/>
          </p:nvPr>
        </p:nvSpPr>
        <p:spPr>
          <a:xfrm>
            <a:off x="449050" y="462732"/>
            <a:ext cx="7962900" cy="159466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ts val="12880"/>
              </a:lnSpc>
              <a:spcBef>
                <a:spcPts val="0"/>
              </a:spcBef>
              <a:defRPr/>
            </a:pPr>
            <a:r>
              <a:rPr kumimoji="0" lang="en-US" sz="9200" b="0" i="0" u="none" strike="noStrike" kern="1200" cap="none" spc="0" normalizeH="0" baseline="0" noProof="0" dirty="0">
                <a:ln>
                  <a:noFill/>
                </a:ln>
                <a:solidFill>
                  <a:srgbClr val="000000"/>
                </a:solidFill>
                <a:effectLst/>
                <a:uLnTx/>
                <a:uFillTx/>
                <a:latin typeface="Garet"/>
                <a:ea typeface="Garet"/>
                <a:cs typeface="Garet"/>
                <a:sym typeface="Garet"/>
              </a:rPr>
              <a:t>Slide Title</a:t>
            </a:r>
            <a:r>
              <a:rPr lang="en-US" sz="9200" dirty="0">
                <a:solidFill>
                  <a:srgbClr val="000000"/>
                </a:solidFill>
                <a:latin typeface="Garet"/>
                <a:ea typeface="Garet"/>
                <a:cs typeface="Garet"/>
                <a:sym typeface="Garet"/>
              </a:rPr>
              <a:t> #2</a:t>
            </a:r>
            <a:endParaRPr kumimoji="0" lang="en-US" sz="9200" b="0" i="0" u="none" strike="noStrike" kern="1200" cap="none" spc="0" normalizeH="0" baseline="0" noProof="0" dirty="0">
              <a:ln>
                <a:noFill/>
              </a:ln>
              <a:solidFill>
                <a:srgbClr val="000000"/>
              </a:solidFill>
              <a:effectLst/>
              <a:uLnTx/>
              <a:uFillTx/>
              <a:latin typeface="Garet"/>
              <a:ea typeface="Garet"/>
              <a:cs typeface="Garet"/>
              <a:sym typeface="Gare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4" name="Freeform 4">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8" name="TextBox 8"/>
          <p:cNvSpPr txBox="1"/>
          <p:nvPr/>
        </p:nvSpPr>
        <p:spPr>
          <a:xfrm>
            <a:off x="9847306" y="4620895"/>
            <a:ext cx="6949805" cy="4939030"/>
          </a:xfrm>
          <a:prstGeom prst="rect">
            <a:avLst/>
          </a:prstGeom>
        </p:spPr>
        <p:txBody>
          <a:bodyPr lIns="0" tIns="0" rIns="0" bIns="0" rtlCol="0" anchor="t">
            <a:spAutoFit/>
          </a:bodyPr>
          <a:lstStyle/>
          <a:p>
            <a:pPr marL="604519" lvl="1" indent="-302260" algn="l">
              <a:lnSpc>
                <a:spcPts val="3919"/>
              </a:lnSpc>
              <a:buFont typeface="Arial"/>
              <a:buChar char="•"/>
            </a:pPr>
            <a:r>
              <a:rPr lang="en-US" sz="2799">
                <a:solidFill>
                  <a:srgbClr val="000000"/>
                </a:solidFill>
                <a:latin typeface="Garet"/>
                <a:ea typeface="Garet"/>
                <a:cs typeface="Garet"/>
                <a:sym typeface="Garet"/>
              </a:rPr>
              <a:t>Lorem ipsum dolor sit amet, alia delicatissimi interpretaris ea usu. Ea ius inani iuvaret numquam. Amet iisque te eam, vero comprehensam vis et, sit elit laoreet dissentias at. Nominavi facilisi interpretaris pro ei. Pro an veri deleniti euripidis, ne diam exerci urbanitas vix.</a:t>
            </a:r>
          </a:p>
          <a:p>
            <a:pPr algn="ctr">
              <a:lnSpc>
                <a:spcPts val="3919"/>
              </a:lnSpc>
            </a:pPr>
            <a:endParaRPr lang="en-US" sz="2799">
              <a:solidFill>
                <a:srgbClr val="000000"/>
              </a:solidFill>
              <a:latin typeface="Garet"/>
              <a:ea typeface="Garet"/>
              <a:cs typeface="Garet"/>
              <a:sym typeface="Garet"/>
            </a:endParaRPr>
          </a:p>
        </p:txBody>
      </p:sp>
      <p:sp>
        <p:nvSpPr>
          <p:cNvPr id="7" name="TextBox 7"/>
          <p:cNvSpPr txBox="1"/>
          <p:nvPr/>
        </p:nvSpPr>
        <p:spPr>
          <a:xfrm>
            <a:off x="9606189" y="3461414"/>
            <a:ext cx="6949805" cy="622935"/>
          </a:xfrm>
          <a:prstGeom prst="rect">
            <a:avLst/>
          </a:prstGeom>
        </p:spPr>
        <p:txBody>
          <a:bodyPr lIns="0" tIns="0" rIns="0" bIns="0" rtlCol="0" anchor="t">
            <a:spAutoFit/>
          </a:bodyPr>
          <a:lstStyle/>
          <a:p>
            <a:pPr algn="ctr">
              <a:lnSpc>
                <a:spcPts val="5040"/>
              </a:lnSpc>
            </a:pPr>
            <a:r>
              <a:rPr lang="en-US" sz="3600">
                <a:solidFill>
                  <a:srgbClr val="000000"/>
                </a:solidFill>
                <a:latin typeface="Garet"/>
                <a:ea typeface="Garet"/>
                <a:cs typeface="Garet"/>
                <a:sym typeface="Garet"/>
              </a:rPr>
              <a:t>Team 2</a:t>
            </a:r>
          </a:p>
        </p:txBody>
      </p:sp>
      <p:sp>
        <p:nvSpPr>
          <p:cNvPr id="5" name="TextBox 5"/>
          <p:cNvSpPr txBox="1"/>
          <p:nvPr/>
        </p:nvSpPr>
        <p:spPr>
          <a:xfrm>
            <a:off x="1494335" y="4620895"/>
            <a:ext cx="6949805" cy="4939030"/>
          </a:xfrm>
          <a:prstGeom prst="rect">
            <a:avLst/>
          </a:prstGeom>
        </p:spPr>
        <p:txBody>
          <a:bodyPr lIns="0" tIns="0" rIns="0" bIns="0" rtlCol="0" anchor="t">
            <a:spAutoFit/>
          </a:bodyPr>
          <a:lstStyle/>
          <a:p>
            <a:pPr marL="604519" lvl="1" indent="-302260" algn="l">
              <a:lnSpc>
                <a:spcPts val="3919"/>
              </a:lnSpc>
              <a:buFont typeface="Arial"/>
              <a:buChar char="•"/>
            </a:pPr>
            <a:r>
              <a:rPr lang="en-US" sz="2799">
                <a:solidFill>
                  <a:srgbClr val="000000"/>
                </a:solidFill>
                <a:latin typeface="Garet"/>
                <a:ea typeface="Garet"/>
                <a:cs typeface="Garet"/>
                <a:sym typeface="Garet"/>
              </a:rPr>
              <a:t>Lorem ipsum dolor sit amet, alia delicatissimi interpretaris ea usu. Ea ius inani iuvaret numquam. Amet iisque te eam, vero comprehensam vis et, sit elit laoreet dissentias at. Nominavi facilisi interpretaris pro ei. Pro an veri deleniti euripidis, ne diam exerci urbanitas vix.</a:t>
            </a:r>
          </a:p>
          <a:p>
            <a:pPr algn="ctr">
              <a:lnSpc>
                <a:spcPts val="3919"/>
              </a:lnSpc>
            </a:pPr>
            <a:endParaRPr lang="en-US" sz="2799">
              <a:solidFill>
                <a:srgbClr val="000000"/>
              </a:solidFill>
              <a:latin typeface="Garet"/>
              <a:ea typeface="Garet"/>
              <a:cs typeface="Garet"/>
              <a:sym typeface="Garet"/>
            </a:endParaRPr>
          </a:p>
        </p:txBody>
      </p:sp>
      <p:sp>
        <p:nvSpPr>
          <p:cNvPr id="6" name="TextBox 6"/>
          <p:cNvSpPr txBox="1"/>
          <p:nvPr/>
        </p:nvSpPr>
        <p:spPr>
          <a:xfrm>
            <a:off x="1490889" y="3461414"/>
            <a:ext cx="6949805" cy="622935"/>
          </a:xfrm>
          <a:prstGeom prst="rect">
            <a:avLst/>
          </a:prstGeom>
        </p:spPr>
        <p:txBody>
          <a:bodyPr lIns="0" tIns="0" rIns="0" bIns="0" rtlCol="0" anchor="t">
            <a:spAutoFit/>
          </a:bodyPr>
          <a:lstStyle/>
          <a:p>
            <a:pPr algn="ctr">
              <a:lnSpc>
                <a:spcPts val="5040"/>
              </a:lnSpc>
            </a:pPr>
            <a:r>
              <a:rPr lang="en-US" sz="3600">
                <a:solidFill>
                  <a:srgbClr val="000000"/>
                </a:solidFill>
                <a:latin typeface="Garet"/>
                <a:ea typeface="Garet"/>
                <a:cs typeface="Garet"/>
                <a:sym typeface="Garet"/>
              </a:rPr>
              <a:t>Team 1</a:t>
            </a:r>
          </a:p>
        </p:txBody>
      </p:sp>
      <p:sp>
        <p:nvSpPr>
          <p:cNvPr id="2" name="TextBox 2"/>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6</a:t>
            </a:r>
          </a:p>
        </p:txBody>
      </p:sp>
      <p:sp>
        <p:nvSpPr>
          <p:cNvPr id="3" name="TextBox 3"/>
          <p:cNvSpPr txBox="1">
            <a:spLocks noGrp="1"/>
          </p:cNvSpPr>
          <p:nvPr>
            <p:ph type="title" idx="4294967295"/>
          </p:nvPr>
        </p:nvSpPr>
        <p:spPr>
          <a:xfrm>
            <a:off x="2528480" y="1380520"/>
            <a:ext cx="11831319"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a:ln>
                  <a:noFill/>
                </a:ln>
                <a:solidFill>
                  <a:srgbClr val="000000"/>
                </a:solidFill>
                <a:effectLst/>
                <a:uLnTx/>
                <a:uFillTx/>
                <a:latin typeface="Garet"/>
                <a:ea typeface="Garet"/>
                <a:cs typeface="Garet"/>
                <a:sym typeface="Garet"/>
              </a:rPr>
              <a:t>Comparison Slide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0EF"/>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rot="-10800000">
            <a:off x="13407390" y="0"/>
            <a:ext cx="4880610" cy="4114800"/>
          </a:xfrm>
          <a:custGeom>
            <a:avLst/>
            <a:gdLst/>
            <a:ahLst/>
            <a:cxnLst/>
            <a:rect l="l" t="t" r="r" b="b"/>
            <a:pathLst>
              <a:path w="4880610" h="4114800">
                <a:moveTo>
                  <a:pt x="0" y="0"/>
                </a:moveTo>
                <a:lnTo>
                  <a:pt x="4880610" y="0"/>
                </a:lnTo>
                <a:lnTo>
                  <a:pt x="488061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Freeform 3" descr="Replace Me!! With a short and accurate description."/>
          <p:cNvSpPr/>
          <p:nvPr/>
        </p:nvSpPr>
        <p:spPr>
          <a:xfrm>
            <a:off x="8855996" y="2532156"/>
            <a:ext cx="7439214" cy="5222688"/>
          </a:xfrm>
          <a:custGeom>
            <a:avLst/>
            <a:gdLst/>
            <a:ahLst/>
            <a:cxnLst/>
            <a:rect l="l" t="t" r="r" b="b"/>
            <a:pathLst>
              <a:path w="7439214" h="5222688">
                <a:moveTo>
                  <a:pt x="0" y="0"/>
                </a:moveTo>
                <a:lnTo>
                  <a:pt x="7439214" y="0"/>
                </a:lnTo>
                <a:lnTo>
                  <a:pt x="7439214" y="5222688"/>
                </a:lnTo>
                <a:lnTo>
                  <a:pt x="0" y="5222688"/>
                </a:lnTo>
                <a:lnTo>
                  <a:pt x="0" y="0"/>
                </a:lnTo>
                <a:close/>
              </a:path>
            </a:pathLst>
          </a:custGeom>
          <a:blipFill>
            <a:blip r:embed="rId3"/>
            <a:stretch>
              <a:fillRect/>
            </a:stretch>
          </a:blipFill>
          <a:ln w="38100" cap="sq">
            <a:solidFill>
              <a:srgbClr val="000000"/>
            </a:solidFill>
            <a:prstDash val="solid"/>
            <a:miter/>
          </a:ln>
        </p:spPr>
        <p:txBody>
          <a:bodyPr/>
          <a:lstStyle/>
          <a:p>
            <a:endParaRPr lang="en-US"/>
          </a:p>
        </p:txBody>
      </p:sp>
      <p:sp>
        <p:nvSpPr>
          <p:cNvPr id="6" name="TextBox 6"/>
          <p:cNvSpPr txBox="1"/>
          <p:nvPr/>
        </p:nvSpPr>
        <p:spPr>
          <a:xfrm>
            <a:off x="1028700" y="3362678"/>
            <a:ext cx="6949805" cy="4939030"/>
          </a:xfrm>
          <a:prstGeom prst="rect">
            <a:avLst/>
          </a:prstGeom>
        </p:spPr>
        <p:txBody>
          <a:bodyPr lIns="0" tIns="0" rIns="0" bIns="0" rtlCol="0" anchor="t">
            <a:spAutoFit/>
          </a:bodyPr>
          <a:lstStyle/>
          <a:p>
            <a:pPr marL="604519" lvl="1" indent="-302260" algn="l">
              <a:lnSpc>
                <a:spcPts val="3919"/>
              </a:lnSpc>
              <a:buFont typeface="Arial"/>
              <a:buChar char="•"/>
            </a:pPr>
            <a:r>
              <a:rPr lang="en-US" sz="2799">
                <a:solidFill>
                  <a:srgbClr val="000000"/>
                </a:solidFill>
                <a:latin typeface="Garet"/>
                <a:ea typeface="Garet"/>
                <a:cs typeface="Garet"/>
                <a:sym typeface="Garet"/>
              </a:rPr>
              <a:t>Lorem ipsum dolor sit amet, alia delicatissimi interpretaris ea usu. Ea ius inani iuvaret numquam. Amet iisque te eam, vero comprehensam vis et, sit elit laoreet dissentias at. Nominavi facilisi interpretaris pro ei. Pro an veri deleniti euripidis, ne diam exerci urbanitas vix.</a:t>
            </a:r>
          </a:p>
          <a:p>
            <a:pPr algn="ctr">
              <a:lnSpc>
                <a:spcPts val="3919"/>
              </a:lnSpc>
            </a:pPr>
            <a:endParaRPr lang="en-US" sz="2799">
              <a:solidFill>
                <a:srgbClr val="000000"/>
              </a:solidFill>
              <a:latin typeface="Garet"/>
              <a:ea typeface="Garet"/>
              <a:cs typeface="Garet"/>
              <a:sym typeface="Garet"/>
            </a:endParaRPr>
          </a:p>
        </p:txBody>
      </p:sp>
      <p:sp>
        <p:nvSpPr>
          <p:cNvPr id="4" name="TextBox 4"/>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7</a:t>
            </a:r>
          </a:p>
        </p:txBody>
      </p:sp>
      <p:sp>
        <p:nvSpPr>
          <p:cNvPr id="5" name="TextBox 5"/>
          <p:cNvSpPr txBox="1">
            <a:spLocks noGrp="1"/>
          </p:cNvSpPr>
          <p:nvPr>
            <p:ph type="title" idx="4294967295"/>
          </p:nvPr>
        </p:nvSpPr>
        <p:spPr>
          <a:xfrm>
            <a:off x="1028700" y="1379895"/>
            <a:ext cx="5417870"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a:ln>
                  <a:noFill/>
                </a:ln>
                <a:solidFill>
                  <a:srgbClr val="000000"/>
                </a:solidFill>
                <a:effectLst/>
                <a:uLnTx/>
                <a:uFillTx/>
                <a:latin typeface="Garet"/>
                <a:ea typeface="Garet"/>
                <a:cs typeface="Garet"/>
                <a:sym typeface="Garet"/>
              </a:rPr>
              <a:t>Title Box</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43D1C5C4ABAD439E2295370536878A" ma:contentTypeVersion="19" ma:contentTypeDescription="Create a new document." ma:contentTypeScope="" ma:versionID="b88dbf40bec140f08e14c70114a3e4f8">
  <xsd:schema xmlns:xsd="http://www.w3.org/2001/XMLSchema" xmlns:xs="http://www.w3.org/2001/XMLSchema" xmlns:p="http://schemas.microsoft.com/office/2006/metadata/properties" xmlns:ns2="ca425e28-521a-431a-b8c6-2f7c6eaec33a" xmlns:ns3="d6fb0a4c-4c1f-4c86-930b-c0bfe50eafc0" targetNamespace="http://schemas.microsoft.com/office/2006/metadata/properties" ma:root="true" ma:fieldsID="10890b04378095b1ca622286009c888a" ns2:_="" ns3:_="">
    <xsd:import namespace="ca425e28-521a-431a-b8c6-2f7c6eaec33a"/>
    <xsd:import namespace="d6fb0a4c-4c1f-4c86-930b-c0bfe50eafc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Retention" minOccurs="0"/>
                <xsd:element ref="ns2:MediaLengthInSeconds" minOccurs="0"/>
                <xsd:element ref="ns2:lcf76f155ced4ddcb4097134ff3c332f" minOccurs="0"/>
                <xsd:element ref="ns3:TaxCatchAll" minOccurs="0"/>
                <xsd:element ref="ns2:Offer_x0020_term"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425e28-521a-431a-b8c6-2f7c6eaec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Retention" ma:index="19" nillable="true" ma:displayName="Retention" ma:description="Items to keep, archive, or delete. " ma:format="Dropdown" ma:internalName="Retention">
      <xsd:simpleType>
        <xsd:restriction base="dms:Choice">
          <xsd:enumeration value="Keep"/>
          <xsd:enumeration value="Archive"/>
          <xsd:enumeration value="Delete"/>
          <xsd:enumeration value="Discuss"/>
          <xsd:enumeration value="Reorganize"/>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ea81705-40ef-4f82-8f09-2686234d89a1" ma:termSetId="09814cd3-568e-fe90-9814-8d621ff8fb84" ma:anchorId="fba54fb3-c3e1-fe81-a776-ca4b69148c4d" ma:open="true" ma:isKeyword="false">
      <xsd:complexType>
        <xsd:sequence>
          <xsd:element ref="pc:Terms" minOccurs="0" maxOccurs="1"/>
        </xsd:sequence>
      </xsd:complexType>
    </xsd:element>
    <xsd:element name="Offer_x0020_term" ma:index="24" nillable="true" ma:displayName="Offer term" ma:internalName="Offer_x0020_term">
      <xsd:simpleType>
        <xsd:restriction base="dms:Text">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fb0a4c-4c1f-4c86-930b-c0bfe50eafc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0186172-953e-4149-97df-8cdd23415968}" ma:internalName="TaxCatchAll" ma:showField="CatchAllData" ma:web="d6fb0a4c-4c1f-4c86-930b-c0bfe50eaf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6fb0a4c-4c1f-4c86-930b-c0bfe50eafc0" xsi:nil="true"/>
    <Retention xmlns="ca425e28-521a-431a-b8c6-2f7c6eaec33a" xsi:nil="true"/>
    <Offer_x0020_term xmlns="ca425e28-521a-431a-b8c6-2f7c6eaec33a" xsi:nil="true"/>
    <lcf76f155ced4ddcb4097134ff3c332f xmlns="ca425e28-521a-431a-b8c6-2f7c6eaec33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6E5A904-4606-4892-B0A7-A2D1BE9652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425e28-521a-431a-b8c6-2f7c6eaec33a"/>
    <ds:schemaRef ds:uri="d6fb0a4c-4c1f-4c86-930b-c0bfe50eaf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7E5E0D-A030-4753-B11B-C959CF460CF4}">
  <ds:schemaRefs>
    <ds:schemaRef ds:uri="http://schemas.microsoft.com/office/2006/metadata/properties"/>
    <ds:schemaRef ds:uri="http://schemas.microsoft.com/office/infopath/2007/PartnerControls"/>
    <ds:schemaRef ds:uri="d6fb0a4c-4c1f-4c86-930b-c0bfe50eafc0"/>
    <ds:schemaRef ds:uri="ca425e28-521a-431a-b8c6-2f7c6eaec33a"/>
  </ds:schemaRefs>
</ds:datastoreItem>
</file>

<file path=customXml/itemProps3.xml><?xml version="1.0" encoding="utf-8"?>
<ds:datastoreItem xmlns:ds="http://schemas.openxmlformats.org/officeDocument/2006/customXml" ds:itemID="{DB9C91CA-48E2-470F-B810-A002020250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388</Words>
  <Application>Microsoft Office PowerPoint</Application>
  <PresentationFormat>Custom</PresentationFormat>
  <Paragraphs>23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Class Name</vt:lpstr>
      <vt:lpstr>Title Only Slide</vt:lpstr>
      <vt:lpstr>Section Header</vt:lpstr>
      <vt:lpstr>Slide Title</vt:lpstr>
      <vt:lpstr>Slide Title #2</vt:lpstr>
      <vt:lpstr>Comparison Slide</vt:lpstr>
      <vt:lpstr>Title Box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Minimilist # 1 Updated</dc:title>
  <cp:lastModifiedBy>Thornton, Mikey</cp:lastModifiedBy>
  <cp:revision>44</cp:revision>
  <dcterms:created xsi:type="dcterms:W3CDTF">2006-08-16T00:00:00Z</dcterms:created>
  <dcterms:modified xsi:type="dcterms:W3CDTF">2026-03-17T19:13:35Z</dcterms:modified>
  <dc:identifier>DAG1apWYjj0</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0x0101003043D1C5C4ABAD439E2295370536878A</vt:lpwstr>
  </property>
  <property fmtid="{D5CDD505-2E9C-101B-9397-08002B2CF9AE}" pid="3" name="MediaServiceImageTags">
    <vt:lpwstr/>
  </property>
</Properties>
</file>